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3B9F3-8470-487A-B8A0-4A2F77F75B70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C6137-8B5E-410C-AF69-7D6E6F36D1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95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C6137-8B5E-410C-AF69-7D6E6F36D1F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861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EFF7FB-ADC0-7C0C-865A-FE9754B42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7586BDA-9D3E-6F7F-6748-3E8828BEB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9D84B5-F765-CA0F-E4D2-CA4C12960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BF2EDE-30DC-D558-92AE-9065011A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3849C-B057-FEF1-CEBF-DC1E0DBF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312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7FD64-4BC9-1AE3-77E1-715C29AD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E44701E-985B-9CF6-28D1-9103E2A07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AF8311-B003-7133-8EBE-D1602859B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CD1F8E-8841-C491-3721-5134EB7E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E5E58A-856B-E4EA-1B94-8D30A505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28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9F26D65-E20C-1364-6CEE-4BAFD210C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EF912D-7127-01F8-3B08-10542BEB8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B8C39B-F8B4-0B5D-A8DD-769E10F7D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F9C74E-5258-097D-832E-B323763F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0E2851-A3F6-12E1-FE8C-E6A0A418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49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DC3ED7-B655-7D6D-238F-FDF3BC0C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332496-E9E3-2CA3-CC8F-A14C66144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80FE91-4AF2-E054-114F-B65CC5E2D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E8023E-3DB6-E3E5-879F-FDDAE47D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4BD330-D23B-4F3B-0AED-FD33ABC5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71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2B8DA3-18CC-CFAE-5662-345C3082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E8A4AC-4751-5258-9867-FA6F0E8C1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49BEDC-2C4C-CDC8-FE08-D629C9307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72EB5D-2E84-8BC9-26D0-41393C70B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2378D1-675A-E951-C77C-628783B4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43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7D28F5-97E5-F1FB-373C-34C4252C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5E5CD4-0F07-7CEA-7DDD-40622EEDD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F83E552-70BF-374E-370F-52181459D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A9C23B-504A-272F-50DA-DC738B94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20F3D8-8184-4FCB-E6C3-8EDF9F6F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9F36AD-47E1-5892-AF97-023D863D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0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9B42D8-01DD-67F5-5DEA-915CF053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0758A5-891C-B6D4-B267-3E6795374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C28599-5A9B-9122-FC15-CA8CB0766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E72CB94-07CD-F7FE-F28C-277EB1503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19BEB4-C78C-A68B-1F16-8E90DB08B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F41F9DF-0CEC-8B0D-C22A-84AB941B5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B0F6663-D495-FF91-38E6-7816B2461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94B0AFE-881C-2CB0-B006-5383F394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02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C315FB-647A-B52F-0F6D-D2470FE5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1A40CC-44CE-307E-88BA-46259709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4E611C6-EB4A-A2C4-4E98-6B681012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9C4A88B-B3D7-53BB-D562-C6FA8D72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4023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2DBE38F-4AB5-7F4F-D3D2-62C54E77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1128C5B-E48C-D6FB-BD5E-5053DB2A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B78C74-5C08-34DC-B26C-8AD4A279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45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3781-3076-D80D-2819-91917127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05A878-14D6-BA51-ACDC-5B8661E70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CC72EF9-0DB8-F8D9-9F00-D043D515A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1A1BF05-9E35-879B-768D-4B2EA219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C99B09-583C-06E7-CC33-F1521BD4B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2D17B5-1F56-B100-D6D7-AF645CC0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14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A04360-27CB-D0FE-4186-80F631CB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0246CA4-E8FB-5DD2-31C2-8A4BB47F4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FDA6E6-D951-BCE7-C3D0-73B2B1F00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3A0A7D-EE44-94BF-083A-CC733659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561C80-DC8F-71B8-2822-E2E6EE4E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13680B-AD45-F73D-F150-B3AFB4AE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810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B958110-3E9B-AA08-4653-72E2B40A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EEA9D3-F218-BACB-9DB0-A8BB04180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F3F269-F19B-6688-6F8C-69E9AA1B6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5FCB44-7750-46C6-9075-5E529A168D37}" type="datetimeFigureOut">
              <a:rPr kumimoji="1" lang="ja-JP" altLang="en-US" smtClean="0"/>
              <a:t>2025/1/20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B4AC2F-1982-5068-7C86-298E8B92E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762EA9-B20E-441E-76D1-0FDF2BFC2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4BA203-585C-46BB-A30A-348001CFEC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35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2EAEA144-1E55-D92A-8C92-24EB8DA83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" y="-742759"/>
            <a:ext cx="11125200" cy="6865177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3FEB46E-530A-B604-AAEE-5B29111025C9}"/>
              </a:ext>
            </a:extLst>
          </p:cNvPr>
          <p:cNvSpPr/>
          <p:nvPr/>
        </p:nvSpPr>
        <p:spPr>
          <a:xfrm>
            <a:off x="1247360" y="3893854"/>
            <a:ext cx="1948729" cy="11079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19AF9C-CA5A-6EC8-25CF-F6C27D8B14DF}"/>
              </a:ext>
            </a:extLst>
          </p:cNvPr>
          <p:cNvSpPr txBox="1"/>
          <p:nvPr/>
        </p:nvSpPr>
        <p:spPr>
          <a:xfrm>
            <a:off x="1283222" y="3970144"/>
            <a:ext cx="2092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/>
              <a:t>長節</a:t>
            </a:r>
            <a:endParaRPr kumimoji="1" lang="en-US" altLang="ja-JP" sz="6600" b="1" dirty="0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081A0A9-B62B-B017-7560-75BCEA7FCE0F}"/>
              </a:ext>
            </a:extLst>
          </p:cNvPr>
          <p:cNvSpPr/>
          <p:nvPr/>
        </p:nvSpPr>
        <p:spPr>
          <a:xfrm>
            <a:off x="4131993" y="3662321"/>
            <a:ext cx="1948729" cy="11079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FC28CC2-1AC3-279D-7B79-6D03B77D0908}"/>
              </a:ext>
            </a:extLst>
          </p:cNvPr>
          <p:cNvSpPr/>
          <p:nvPr/>
        </p:nvSpPr>
        <p:spPr>
          <a:xfrm>
            <a:off x="6462082" y="4589365"/>
            <a:ext cx="1948729" cy="11079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2BABE01-BA2A-D1C0-CE68-F279735AFDA2}"/>
              </a:ext>
            </a:extLst>
          </p:cNvPr>
          <p:cNvSpPr/>
          <p:nvPr/>
        </p:nvSpPr>
        <p:spPr>
          <a:xfrm>
            <a:off x="9234003" y="5369583"/>
            <a:ext cx="1948729" cy="11079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4BCFFD-9744-2E44-1202-2114F74A7E44}"/>
              </a:ext>
            </a:extLst>
          </p:cNvPr>
          <p:cNvSpPr txBox="1"/>
          <p:nvPr/>
        </p:nvSpPr>
        <p:spPr>
          <a:xfrm>
            <a:off x="4204184" y="3657805"/>
            <a:ext cx="2092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b="1" dirty="0"/>
              <a:t>腕</a:t>
            </a:r>
            <a:r>
              <a:rPr kumimoji="1" lang="ja-JP" altLang="en-US" sz="6600" b="1" dirty="0"/>
              <a:t>節</a:t>
            </a:r>
            <a:endParaRPr kumimoji="1" lang="en-US" altLang="ja-JP" sz="66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1318620-1176-C416-67A0-6F1F62D3C202}"/>
              </a:ext>
            </a:extLst>
          </p:cNvPr>
          <p:cNvSpPr txBox="1"/>
          <p:nvPr/>
        </p:nvSpPr>
        <p:spPr>
          <a:xfrm>
            <a:off x="6530031" y="4589365"/>
            <a:ext cx="2092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/>
              <a:t>前節</a:t>
            </a:r>
            <a:endParaRPr kumimoji="1" lang="en-US" altLang="ja-JP" sz="6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6DFF003-228A-EE1A-C433-EE2C8364CF05}"/>
              </a:ext>
            </a:extLst>
          </p:cNvPr>
          <p:cNvSpPr txBox="1"/>
          <p:nvPr/>
        </p:nvSpPr>
        <p:spPr>
          <a:xfrm>
            <a:off x="9288607" y="5369583"/>
            <a:ext cx="2092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/>
              <a:t>指節</a:t>
            </a:r>
            <a:endParaRPr kumimoji="1" lang="en-US" altLang="ja-JP" sz="6600" b="1" dirty="0"/>
          </a:p>
        </p:txBody>
      </p:sp>
    </p:spTree>
    <p:extLst>
      <p:ext uri="{BB962C8B-B14F-4D97-AF65-F5344CB8AC3E}">
        <p14:creationId xmlns:p14="http://schemas.microsoft.com/office/powerpoint/2010/main" val="181753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33A3CC4-73E7-A449-A6B3-31D8C657C394}"/>
              </a:ext>
            </a:extLst>
          </p:cNvPr>
          <p:cNvCxnSpPr>
            <a:cxnSpLocks/>
          </p:cNvCxnSpPr>
          <p:nvPr/>
        </p:nvCxnSpPr>
        <p:spPr>
          <a:xfrm>
            <a:off x="1579418" y="4304145"/>
            <a:ext cx="547716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7D5A004-E622-9CDC-46FD-61760F279A69}"/>
              </a:ext>
            </a:extLst>
          </p:cNvPr>
          <p:cNvCxnSpPr>
            <a:cxnSpLocks/>
          </p:cNvCxnSpPr>
          <p:nvPr/>
        </p:nvCxnSpPr>
        <p:spPr>
          <a:xfrm>
            <a:off x="1579418" y="1579418"/>
            <a:ext cx="54771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779F436-18C4-F283-F908-9E4D012DCAB8}"/>
              </a:ext>
            </a:extLst>
          </p:cNvPr>
          <p:cNvCxnSpPr/>
          <p:nvPr/>
        </p:nvCxnSpPr>
        <p:spPr>
          <a:xfrm>
            <a:off x="6391564" y="849745"/>
            <a:ext cx="0" cy="4461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17D7B71-1E39-9D15-18B8-17713872AC3F}"/>
              </a:ext>
            </a:extLst>
          </p:cNvPr>
          <p:cNvCxnSpPr>
            <a:cxnSpLocks/>
          </p:cNvCxnSpPr>
          <p:nvPr/>
        </p:nvCxnSpPr>
        <p:spPr>
          <a:xfrm flipH="1">
            <a:off x="1948873" y="1579418"/>
            <a:ext cx="4442691" cy="2724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8C1BB81-E619-40A5-7FA4-75F34ED78960}"/>
              </a:ext>
            </a:extLst>
          </p:cNvPr>
          <p:cNvCxnSpPr/>
          <p:nvPr/>
        </p:nvCxnSpPr>
        <p:spPr>
          <a:xfrm flipH="1">
            <a:off x="4969164" y="1579418"/>
            <a:ext cx="1422400" cy="2724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69842F-C951-CA61-E161-851DC8BE19A1}"/>
              </a:ext>
            </a:extLst>
          </p:cNvPr>
          <p:cNvSpPr txBox="1"/>
          <p:nvPr/>
        </p:nvSpPr>
        <p:spPr>
          <a:xfrm>
            <a:off x="3273457" y="2410321"/>
            <a:ext cx="66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ℓ</a:t>
            </a:r>
            <a:r>
              <a:rPr lang="ja-JP" altLang="en-US" sz="2400" b="1" dirty="0"/>
              <a:t>₁</a:t>
            </a:r>
            <a:endParaRPr kumimoji="1" lang="ja-JP" altLang="en-US" sz="2400" b="1" dirty="0"/>
          </a:p>
        </p:txBody>
      </p:sp>
      <p:sp>
        <p:nvSpPr>
          <p:cNvPr id="18" name="円弧 17">
            <a:extLst>
              <a:ext uri="{FF2B5EF4-FFF2-40B4-BE49-F238E27FC236}">
                <a16:creationId xmlns:a16="http://schemas.microsoft.com/office/drawing/2014/main" id="{53224A4B-EB29-18BA-DF1A-533AF230BD7A}"/>
              </a:ext>
            </a:extLst>
          </p:cNvPr>
          <p:cNvSpPr/>
          <p:nvPr/>
        </p:nvSpPr>
        <p:spPr>
          <a:xfrm rot="991993">
            <a:off x="2518940" y="3711993"/>
            <a:ext cx="530954" cy="101321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>
            <a:extLst>
              <a:ext uri="{FF2B5EF4-FFF2-40B4-BE49-F238E27FC236}">
                <a16:creationId xmlns:a16="http://schemas.microsoft.com/office/drawing/2014/main" id="{30D5CD95-00C0-6586-A364-E26E713A0201}"/>
              </a:ext>
            </a:extLst>
          </p:cNvPr>
          <p:cNvSpPr/>
          <p:nvPr/>
        </p:nvSpPr>
        <p:spPr>
          <a:xfrm rot="991993">
            <a:off x="4777229" y="3748644"/>
            <a:ext cx="746094" cy="944535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3D7D7CA-95D9-1E14-A8DD-B2016A45FEEA}"/>
              </a:ext>
            </a:extLst>
          </p:cNvPr>
          <p:cNvSpPr txBox="1"/>
          <p:nvPr/>
        </p:nvSpPr>
        <p:spPr>
          <a:xfrm>
            <a:off x="5038824" y="2718745"/>
            <a:ext cx="66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ℓ</a:t>
            </a:r>
            <a:r>
              <a:rPr kumimoji="1" lang="ja-JP" altLang="en-US" sz="2400" b="1" dirty="0"/>
              <a:t>₂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233F9DB-6222-4D6C-7569-A56F9CF27740}"/>
              </a:ext>
            </a:extLst>
          </p:cNvPr>
          <p:cNvSpPr txBox="1"/>
          <p:nvPr/>
        </p:nvSpPr>
        <p:spPr>
          <a:xfrm>
            <a:off x="3164857" y="3773959"/>
            <a:ext cx="68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θ</a:t>
            </a:r>
            <a:r>
              <a:rPr kumimoji="1" lang="ja-JP" altLang="en-US" sz="2400" b="1" dirty="0"/>
              <a:t>₁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20E1285-5435-02DB-2490-F5EC51679FA7}"/>
              </a:ext>
            </a:extLst>
          </p:cNvPr>
          <p:cNvSpPr txBox="1"/>
          <p:nvPr/>
        </p:nvSpPr>
        <p:spPr>
          <a:xfrm>
            <a:off x="5559148" y="3792406"/>
            <a:ext cx="7100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θ</a:t>
            </a:r>
            <a:r>
              <a:rPr kumimoji="1" lang="ja-JP" altLang="en-US" sz="2400" b="1" dirty="0"/>
              <a:t>₂</a:t>
            </a:r>
          </a:p>
        </p:txBody>
      </p:sp>
      <p:sp>
        <p:nvSpPr>
          <p:cNvPr id="23" name="円弧 22">
            <a:extLst>
              <a:ext uri="{FF2B5EF4-FFF2-40B4-BE49-F238E27FC236}">
                <a16:creationId xmlns:a16="http://schemas.microsoft.com/office/drawing/2014/main" id="{60190139-D4B1-0AF5-C8BE-17AC6A51F3C9}"/>
              </a:ext>
            </a:extLst>
          </p:cNvPr>
          <p:cNvSpPr/>
          <p:nvPr/>
        </p:nvSpPr>
        <p:spPr>
          <a:xfrm rot="20062973">
            <a:off x="2864960" y="2198745"/>
            <a:ext cx="3623056" cy="377529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弧 24">
            <a:extLst>
              <a:ext uri="{FF2B5EF4-FFF2-40B4-BE49-F238E27FC236}">
                <a16:creationId xmlns:a16="http://schemas.microsoft.com/office/drawing/2014/main" id="{C18E97CE-CD8E-7B21-6E01-A503832E4B6D}"/>
              </a:ext>
            </a:extLst>
          </p:cNvPr>
          <p:cNvSpPr/>
          <p:nvPr/>
        </p:nvSpPr>
        <p:spPr>
          <a:xfrm rot="18939743" flipH="1">
            <a:off x="1534425" y="2940871"/>
            <a:ext cx="3057014" cy="510235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弧 25">
            <a:extLst>
              <a:ext uri="{FF2B5EF4-FFF2-40B4-BE49-F238E27FC236}">
                <a16:creationId xmlns:a16="http://schemas.microsoft.com/office/drawing/2014/main" id="{42310AE9-86ED-DEA4-38A3-671A0F4712ED}"/>
              </a:ext>
            </a:extLst>
          </p:cNvPr>
          <p:cNvSpPr/>
          <p:nvPr/>
        </p:nvSpPr>
        <p:spPr>
          <a:xfrm rot="17816543" flipH="1">
            <a:off x="4392822" y="3180318"/>
            <a:ext cx="2007024" cy="37221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弧 26">
            <a:extLst>
              <a:ext uri="{FF2B5EF4-FFF2-40B4-BE49-F238E27FC236}">
                <a16:creationId xmlns:a16="http://schemas.microsoft.com/office/drawing/2014/main" id="{FAAD678E-7F0F-B413-5A47-90434AB5B81E}"/>
              </a:ext>
            </a:extLst>
          </p:cNvPr>
          <p:cNvSpPr/>
          <p:nvPr/>
        </p:nvSpPr>
        <p:spPr>
          <a:xfrm rot="18091930">
            <a:off x="4847426" y="2406926"/>
            <a:ext cx="1970364" cy="19371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8ECE37-0703-185D-45F3-ED7AA0686D91}"/>
              </a:ext>
            </a:extLst>
          </p:cNvPr>
          <p:cNvSpPr txBox="1"/>
          <p:nvPr/>
        </p:nvSpPr>
        <p:spPr>
          <a:xfrm>
            <a:off x="6514645" y="2660964"/>
            <a:ext cx="66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ｄ</a:t>
            </a:r>
            <a:endParaRPr kumimoji="1" lang="ja-JP" altLang="en-US" sz="2400" b="1" dirty="0"/>
          </a:p>
        </p:txBody>
      </p:sp>
      <p:sp>
        <p:nvSpPr>
          <p:cNvPr id="32" name="円弧 31">
            <a:extLst>
              <a:ext uri="{FF2B5EF4-FFF2-40B4-BE49-F238E27FC236}">
                <a16:creationId xmlns:a16="http://schemas.microsoft.com/office/drawing/2014/main" id="{EEA8E10D-EF7F-ABB2-3945-2A72B12BC820}"/>
              </a:ext>
            </a:extLst>
          </p:cNvPr>
          <p:cNvSpPr/>
          <p:nvPr/>
        </p:nvSpPr>
        <p:spPr>
          <a:xfrm>
            <a:off x="6089318" y="1608587"/>
            <a:ext cx="614289" cy="173235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弧 32">
            <a:extLst>
              <a:ext uri="{FF2B5EF4-FFF2-40B4-BE49-F238E27FC236}">
                <a16:creationId xmlns:a16="http://schemas.microsoft.com/office/drawing/2014/main" id="{9AEB094E-1C5C-94CB-A32C-83B8F087B173}"/>
              </a:ext>
            </a:extLst>
          </p:cNvPr>
          <p:cNvSpPr/>
          <p:nvPr/>
        </p:nvSpPr>
        <p:spPr>
          <a:xfrm flipV="1">
            <a:off x="6186757" y="2253090"/>
            <a:ext cx="482001" cy="2026018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弧 1">
            <a:extLst>
              <a:ext uri="{FF2B5EF4-FFF2-40B4-BE49-F238E27FC236}">
                <a16:creationId xmlns:a16="http://schemas.microsoft.com/office/drawing/2014/main" id="{8057E4F6-7F51-EE44-86D6-09D29057962F}"/>
              </a:ext>
            </a:extLst>
          </p:cNvPr>
          <p:cNvSpPr/>
          <p:nvPr/>
        </p:nvSpPr>
        <p:spPr>
          <a:xfrm rot="20418005" flipV="1">
            <a:off x="2410681" y="4536512"/>
            <a:ext cx="4078570" cy="858652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弧 3">
            <a:extLst>
              <a:ext uri="{FF2B5EF4-FFF2-40B4-BE49-F238E27FC236}">
                <a16:creationId xmlns:a16="http://schemas.microsoft.com/office/drawing/2014/main" id="{B48569D6-CDB8-E980-0DD9-96F082D2A013}"/>
              </a:ext>
            </a:extLst>
          </p:cNvPr>
          <p:cNvSpPr/>
          <p:nvPr/>
        </p:nvSpPr>
        <p:spPr>
          <a:xfrm rot="1288298" flipH="1" flipV="1">
            <a:off x="1830725" y="4617179"/>
            <a:ext cx="3835011" cy="764948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312194-B478-1184-9CE3-029144274C7D}"/>
              </a:ext>
            </a:extLst>
          </p:cNvPr>
          <p:cNvSpPr txBox="1"/>
          <p:nvPr/>
        </p:nvSpPr>
        <p:spPr>
          <a:xfrm>
            <a:off x="3849232" y="5212158"/>
            <a:ext cx="69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Se</a:t>
            </a:r>
            <a:r>
              <a:rPr kumimoji="1" lang="ja-JP" altLang="en-US" sz="2400" b="1" dirty="0"/>
              <a:t>₁</a:t>
            </a:r>
          </a:p>
        </p:txBody>
      </p:sp>
      <p:sp>
        <p:nvSpPr>
          <p:cNvPr id="7" name="円弧 6">
            <a:extLst>
              <a:ext uri="{FF2B5EF4-FFF2-40B4-BE49-F238E27FC236}">
                <a16:creationId xmlns:a16="http://schemas.microsoft.com/office/drawing/2014/main" id="{DDC85B3A-8B2F-C0AD-6FB2-74AFFE7DAFBE}"/>
              </a:ext>
            </a:extLst>
          </p:cNvPr>
          <p:cNvSpPr/>
          <p:nvPr/>
        </p:nvSpPr>
        <p:spPr>
          <a:xfrm rot="21197353" flipV="1">
            <a:off x="5415905" y="4080080"/>
            <a:ext cx="962309" cy="51778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弧 7">
            <a:extLst>
              <a:ext uri="{FF2B5EF4-FFF2-40B4-BE49-F238E27FC236}">
                <a16:creationId xmlns:a16="http://schemas.microsoft.com/office/drawing/2014/main" id="{944C7015-BFE0-FDEB-C363-5E220CF4BCEE}"/>
              </a:ext>
            </a:extLst>
          </p:cNvPr>
          <p:cNvSpPr/>
          <p:nvPr/>
        </p:nvSpPr>
        <p:spPr>
          <a:xfrm rot="1288298" flipH="1" flipV="1">
            <a:off x="4938893" y="4323732"/>
            <a:ext cx="784294" cy="293286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498A9D-0327-8E4D-0135-DE1615D82057}"/>
              </a:ext>
            </a:extLst>
          </p:cNvPr>
          <p:cNvSpPr txBox="1"/>
          <p:nvPr/>
        </p:nvSpPr>
        <p:spPr>
          <a:xfrm>
            <a:off x="5302238" y="4350259"/>
            <a:ext cx="71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Se</a:t>
            </a:r>
            <a:r>
              <a:rPr kumimoji="1" lang="ja-JP" altLang="en-US" sz="2400" b="1" dirty="0"/>
              <a:t>₂</a:t>
            </a:r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DB9BA93A-BBA7-966C-7130-89A4E513F053}"/>
              </a:ext>
            </a:extLst>
          </p:cNvPr>
          <p:cNvSpPr/>
          <p:nvPr/>
        </p:nvSpPr>
        <p:spPr>
          <a:xfrm rot="908776" flipH="1" flipV="1">
            <a:off x="1935681" y="4417651"/>
            <a:ext cx="1974985" cy="207664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弧 12">
            <a:extLst>
              <a:ext uri="{FF2B5EF4-FFF2-40B4-BE49-F238E27FC236}">
                <a16:creationId xmlns:a16="http://schemas.microsoft.com/office/drawing/2014/main" id="{BE3E19DC-49C6-64F8-4B5E-34D39ED6E13A}"/>
              </a:ext>
            </a:extLst>
          </p:cNvPr>
          <p:cNvSpPr/>
          <p:nvPr/>
        </p:nvSpPr>
        <p:spPr>
          <a:xfrm rot="20784346" flipV="1">
            <a:off x="2954984" y="4301359"/>
            <a:ext cx="1999455" cy="395967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2639377-E762-928A-3462-165A5F84F60D}"/>
              </a:ext>
            </a:extLst>
          </p:cNvPr>
          <p:cNvSpPr txBox="1"/>
          <p:nvPr/>
        </p:nvSpPr>
        <p:spPr>
          <a:xfrm>
            <a:off x="3238260" y="4450457"/>
            <a:ext cx="69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Se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462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矢印 が含まれている画像&#10;&#10;自動的に生成された説明">
            <a:extLst>
              <a:ext uri="{FF2B5EF4-FFF2-40B4-BE49-F238E27FC236}">
                <a16:creationId xmlns:a16="http://schemas.microsoft.com/office/drawing/2014/main" id="{BD18FE01-29AA-BEFE-1D9C-4A0247845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78170" y="1598182"/>
            <a:ext cx="3838152" cy="2878032"/>
          </a:xfrm>
          <a:prstGeom prst="rect">
            <a:avLst/>
          </a:prstGeom>
        </p:spPr>
      </p:pic>
      <p:pic>
        <p:nvPicPr>
          <p:cNvPr id="6" name="図 5" descr="座る, グリーン, テーブル, 水 が含まれている画像&#10;&#10;自動的に生成された説明">
            <a:extLst>
              <a:ext uri="{FF2B5EF4-FFF2-40B4-BE49-F238E27FC236}">
                <a16:creationId xmlns:a16="http://schemas.microsoft.com/office/drawing/2014/main" id="{FFA2F8B7-609E-31DD-C8D4-ECB0D464F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40018" y="1599146"/>
            <a:ext cx="3838152" cy="2878032"/>
          </a:xfrm>
          <a:prstGeom prst="rect">
            <a:avLst/>
          </a:prstGeom>
        </p:spPr>
      </p:pic>
      <p:pic>
        <p:nvPicPr>
          <p:cNvPr id="28" name="図 27" descr="座る, 水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6942742-9DD0-DA3A-6799-B43E3850A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5790" y="1599146"/>
            <a:ext cx="3838152" cy="2878032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5FD6A5D-F7D4-0A4A-7F6E-0EB7E43FBE93}"/>
              </a:ext>
            </a:extLst>
          </p:cNvPr>
          <p:cNvSpPr/>
          <p:nvPr/>
        </p:nvSpPr>
        <p:spPr>
          <a:xfrm>
            <a:off x="599696" y="1601689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5CF9605-384E-9AA4-B16D-7B13E572DD09}"/>
              </a:ext>
            </a:extLst>
          </p:cNvPr>
          <p:cNvSpPr/>
          <p:nvPr/>
        </p:nvSpPr>
        <p:spPr>
          <a:xfrm>
            <a:off x="10710516" y="1599453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C3A9800-D764-0DDA-0205-9EA2DF3E4DF0}"/>
              </a:ext>
            </a:extLst>
          </p:cNvPr>
          <p:cNvSpPr/>
          <p:nvPr/>
        </p:nvSpPr>
        <p:spPr>
          <a:xfrm>
            <a:off x="8266585" y="1597217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750D4F0-B6DE-296C-0081-5B185B950902}"/>
              </a:ext>
            </a:extLst>
          </p:cNvPr>
          <p:cNvSpPr/>
          <p:nvPr/>
        </p:nvSpPr>
        <p:spPr>
          <a:xfrm>
            <a:off x="6846031" y="1601689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686E08EF-9F93-7797-F0F8-36198DD33D1E}"/>
              </a:ext>
            </a:extLst>
          </p:cNvPr>
          <p:cNvSpPr/>
          <p:nvPr/>
        </p:nvSpPr>
        <p:spPr>
          <a:xfrm>
            <a:off x="4444388" y="1606161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245A418-C402-ED3B-BDB8-0E23CD690E09}"/>
              </a:ext>
            </a:extLst>
          </p:cNvPr>
          <p:cNvSpPr/>
          <p:nvPr/>
        </p:nvSpPr>
        <p:spPr>
          <a:xfrm>
            <a:off x="3040173" y="1601975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5717ADF-F782-FBF2-A85D-FC178EBA3991}"/>
              </a:ext>
            </a:extLst>
          </p:cNvPr>
          <p:cNvSpPr txBox="1"/>
          <p:nvPr/>
        </p:nvSpPr>
        <p:spPr>
          <a:xfrm>
            <a:off x="632420" y="1664340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6327F09-6DFF-C984-6D2A-545E20FD314B}"/>
              </a:ext>
            </a:extLst>
          </p:cNvPr>
          <p:cNvSpPr txBox="1"/>
          <p:nvPr/>
        </p:nvSpPr>
        <p:spPr>
          <a:xfrm>
            <a:off x="10704220" y="1681771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89DED8C-E108-8891-25AD-C6E06BC95453}"/>
              </a:ext>
            </a:extLst>
          </p:cNvPr>
          <p:cNvSpPr txBox="1"/>
          <p:nvPr/>
        </p:nvSpPr>
        <p:spPr>
          <a:xfrm>
            <a:off x="8351393" y="1659868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C2DEECF-0FE3-0B66-6661-C68D3CEA536F}"/>
              </a:ext>
            </a:extLst>
          </p:cNvPr>
          <p:cNvSpPr txBox="1"/>
          <p:nvPr/>
        </p:nvSpPr>
        <p:spPr>
          <a:xfrm>
            <a:off x="6963169" y="1684005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A6A7F2E-FCAB-E9A6-1CD7-DBB88A6E4C46}"/>
              </a:ext>
            </a:extLst>
          </p:cNvPr>
          <p:cNvSpPr txBox="1"/>
          <p:nvPr/>
        </p:nvSpPr>
        <p:spPr>
          <a:xfrm>
            <a:off x="4433395" y="1694578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569E183-8873-5004-EC2F-01E1CCCBAA7F}"/>
              </a:ext>
            </a:extLst>
          </p:cNvPr>
          <p:cNvSpPr txBox="1"/>
          <p:nvPr/>
        </p:nvSpPr>
        <p:spPr>
          <a:xfrm>
            <a:off x="3030425" y="1690394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5A22ECC-8C34-150B-095E-6A599E84F3F0}"/>
              </a:ext>
            </a:extLst>
          </p:cNvPr>
          <p:cNvSpPr/>
          <p:nvPr/>
        </p:nvSpPr>
        <p:spPr>
          <a:xfrm>
            <a:off x="11557337" y="3976191"/>
            <a:ext cx="543469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3E9B3E2-166A-C246-90A4-1D88C8D2CACC}"/>
              </a:ext>
            </a:extLst>
          </p:cNvPr>
          <p:cNvSpPr/>
          <p:nvPr/>
        </p:nvSpPr>
        <p:spPr>
          <a:xfrm>
            <a:off x="7712666" y="3970972"/>
            <a:ext cx="543469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EDCC5EC-70C0-D079-2B67-7FEFE2F07D52}"/>
              </a:ext>
            </a:extLst>
          </p:cNvPr>
          <p:cNvSpPr/>
          <p:nvPr/>
        </p:nvSpPr>
        <p:spPr>
          <a:xfrm>
            <a:off x="3877558" y="3970972"/>
            <a:ext cx="543469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3245377-82AB-03A8-800B-1F0A7EAFA552}"/>
              </a:ext>
            </a:extLst>
          </p:cNvPr>
          <p:cNvSpPr txBox="1"/>
          <p:nvPr/>
        </p:nvSpPr>
        <p:spPr>
          <a:xfrm>
            <a:off x="11571775" y="3999591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③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23019B9-D25D-75A6-B5A1-02F1DFEA1CFB}"/>
              </a:ext>
            </a:extLst>
          </p:cNvPr>
          <p:cNvSpPr txBox="1"/>
          <p:nvPr/>
        </p:nvSpPr>
        <p:spPr>
          <a:xfrm>
            <a:off x="7733622" y="4001164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②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9AD5607-135C-5269-B175-C0BB02CE61E1}"/>
              </a:ext>
            </a:extLst>
          </p:cNvPr>
          <p:cNvSpPr txBox="1"/>
          <p:nvPr/>
        </p:nvSpPr>
        <p:spPr>
          <a:xfrm>
            <a:off x="3909146" y="4001164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18817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872DE74-9144-C56E-6539-69155A94E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69153" y="1977981"/>
            <a:ext cx="3838152" cy="2878032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06EF1E9-18E2-7F4E-9665-CC4C6C0A8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35964" y="1982453"/>
            <a:ext cx="3838152" cy="287803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CC455A02-E5D1-0F1F-8BD0-FD5DB712E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598" y="1983025"/>
            <a:ext cx="3838152" cy="2878032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0DE0F98-3119-E875-D09A-2AD880ECE7E1}"/>
              </a:ext>
            </a:extLst>
          </p:cNvPr>
          <p:cNvSpPr/>
          <p:nvPr/>
        </p:nvSpPr>
        <p:spPr>
          <a:xfrm>
            <a:off x="0" y="1989908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385146-4E18-668C-4DC5-1E1C29DD397F}"/>
              </a:ext>
            </a:extLst>
          </p:cNvPr>
          <p:cNvSpPr/>
          <p:nvPr/>
        </p:nvSpPr>
        <p:spPr>
          <a:xfrm>
            <a:off x="10110820" y="1987672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15A1D02-CF18-6E52-7B4D-2C3AB3BB5AF1}"/>
              </a:ext>
            </a:extLst>
          </p:cNvPr>
          <p:cNvSpPr/>
          <p:nvPr/>
        </p:nvSpPr>
        <p:spPr>
          <a:xfrm>
            <a:off x="7666889" y="1985436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5FD6889-F3B4-83DB-720C-A4F39C84E806}"/>
              </a:ext>
            </a:extLst>
          </p:cNvPr>
          <p:cNvSpPr/>
          <p:nvPr/>
        </p:nvSpPr>
        <p:spPr>
          <a:xfrm>
            <a:off x="6246335" y="1989908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F47C89E-48E7-3580-9BAE-5D9C2BE84BD5}"/>
              </a:ext>
            </a:extLst>
          </p:cNvPr>
          <p:cNvSpPr/>
          <p:nvPr/>
        </p:nvSpPr>
        <p:spPr>
          <a:xfrm>
            <a:off x="3844692" y="1994380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C24C305-E71B-5C91-2FAB-9505DA1B38F3}"/>
              </a:ext>
            </a:extLst>
          </p:cNvPr>
          <p:cNvSpPr/>
          <p:nvPr/>
        </p:nvSpPr>
        <p:spPr>
          <a:xfrm>
            <a:off x="2440477" y="1990194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DAF49A5-F830-E934-9D6B-C28D45A6593E}"/>
              </a:ext>
            </a:extLst>
          </p:cNvPr>
          <p:cNvSpPr txBox="1"/>
          <p:nvPr/>
        </p:nvSpPr>
        <p:spPr>
          <a:xfrm>
            <a:off x="32724" y="2052559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3339505-FB91-7BE1-CAA4-B40D2F8FD674}"/>
              </a:ext>
            </a:extLst>
          </p:cNvPr>
          <p:cNvSpPr txBox="1"/>
          <p:nvPr/>
        </p:nvSpPr>
        <p:spPr>
          <a:xfrm>
            <a:off x="10104524" y="2069990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A9B2A8A-6F33-AF13-5F79-826A8C584194}"/>
              </a:ext>
            </a:extLst>
          </p:cNvPr>
          <p:cNvSpPr txBox="1"/>
          <p:nvPr/>
        </p:nvSpPr>
        <p:spPr>
          <a:xfrm>
            <a:off x="7751697" y="2048087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015702D-501A-3595-D5B8-600F0B620BB4}"/>
              </a:ext>
            </a:extLst>
          </p:cNvPr>
          <p:cNvSpPr txBox="1"/>
          <p:nvPr/>
        </p:nvSpPr>
        <p:spPr>
          <a:xfrm>
            <a:off x="6363473" y="2072224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F77CA70-2C38-18B1-82C2-B4906CC0F2F7}"/>
              </a:ext>
            </a:extLst>
          </p:cNvPr>
          <p:cNvSpPr txBox="1"/>
          <p:nvPr/>
        </p:nvSpPr>
        <p:spPr>
          <a:xfrm>
            <a:off x="3833699" y="2082797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CCA171-6273-C77E-5B52-409B4C921855}"/>
              </a:ext>
            </a:extLst>
          </p:cNvPr>
          <p:cNvSpPr txBox="1"/>
          <p:nvPr/>
        </p:nvSpPr>
        <p:spPr>
          <a:xfrm>
            <a:off x="2430729" y="2078613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BE546D3-58C6-181A-7B20-215341F034D2}"/>
              </a:ext>
            </a:extLst>
          </p:cNvPr>
          <p:cNvSpPr/>
          <p:nvPr/>
        </p:nvSpPr>
        <p:spPr>
          <a:xfrm>
            <a:off x="10963836" y="4352295"/>
            <a:ext cx="543469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4DCA799-ECEC-3E9E-12C1-AF13251B37CB}"/>
              </a:ext>
            </a:extLst>
          </p:cNvPr>
          <p:cNvSpPr/>
          <p:nvPr/>
        </p:nvSpPr>
        <p:spPr>
          <a:xfrm>
            <a:off x="7119165" y="4347076"/>
            <a:ext cx="543469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483B679-4293-A021-71FF-797BE5383199}"/>
              </a:ext>
            </a:extLst>
          </p:cNvPr>
          <p:cNvSpPr/>
          <p:nvPr/>
        </p:nvSpPr>
        <p:spPr>
          <a:xfrm>
            <a:off x="3284057" y="4347076"/>
            <a:ext cx="543469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2CAD23D-4C50-CF5C-7F5E-9BF17CC6939B}"/>
              </a:ext>
            </a:extLst>
          </p:cNvPr>
          <p:cNvSpPr txBox="1"/>
          <p:nvPr/>
        </p:nvSpPr>
        <p:spPr>
          <a:xfrm>
            <a:off x="10978274" y="4375695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③</a:t>
            </a:r>
            <a:endParaRPr kumimoji="1" lang="ja-JP" altLang="en-US" sz="2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85B6677-25DA-7F75-30C9-3431A933CABB}"/>
              </a:ext>
            </a:extLst>
          </p:cNvPr>
          <p:cNvSpPr txBox="1"/>
          <p:nvPr/>
        </p:nvSpPr>
        <p:spPr>
          <a:xfrm>
            <a:off x="7140121" y="4377268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②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B7FCD1-7154-1554-628C-1FD74DB1CF8F}"/>
              </a:ext>
            </a:extLst>
          </p:cNvPr>
          <p:cNvSpPr txBox="1"/>
          <p:nvPr/>
        </p:nvSpPr>
        <p:spPr>
          <a:xfrm>
            <a:off x="3315645" y="4377268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424951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座る, グリーン, 選手, ラケット が含まれている画像&#10;&#10;自動的に生成された説明">
            <a:extLst>
              <a:ext uri="{FF2B5EF4-FFF2-40B4-BE49-F238E27FC236}">
                <a16:creationId xmlns:a16="http://schemas.microsoft.com/office/drawing/2014/main" id="{6A5CCCDA-92C1-9193-579C-0173666B2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05047" y="1299873"/>
            <a:ext cx="3851467" cy="2888600"/>
          </a:xfrm>
          <a:prstGeom prst="rect">
            <a:avLst/>
          </a:prstGeom>
        </p:spPr>
      </p:pic>
      <p:pic>
        <p:nvPicPr>
          <p:cNvPr id="6" name="図 5" descr="建物, 座る, グリーン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C75E6346-A469-93F1-51AF-D0A12CD2E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53044" y="1299874"/>
            <a:ext cx="3857635" cy="2893226"/>
          </a:xfrm>
          <a:prstGeom prst="rect">
            <a:avLst/>
          </a:prstGeom>
        </p:spPr>
      </p:pic>
      <p:pic>
        <p:nvPicPr>
          <p:cNvPr id="8" name="図 7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92E28A6-1B47-E211-CCD5-6188FF059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38" y="1290635"/>
            <a:ext cx="3857635" cy="2893226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E564997-EB17-05D0-5AA0-B06C208656AC}"/>
              </a:ext>
            </a:extLst>
          </p:cNvPr>
          <p:cNvSpPr/>
          <p:nvPr/>
        </p:nvSpPr>
        <p:spPr>
          <a:xfrm>
            <a:off x="0" y="1299717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C6B9DDD-6188-3028-051A-75A6D7218434}"/>
              </a:ext>
            </a:extLst>
          </p:cNvPr>
          <p:cNvSpPr/>
          <p:nvPr/>
        </p:nvSpPr>
        <p:spPr>
          <a:xfrm>
            <a:off x="10110820" y="1297481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19FD540-172D-AFD9-99A8-BF25A1E99D4A}"/>
              </a:ext>
            </a:extLst>
          </p:cNvPr>
          <p:cNvSpPr/>
          <p:nvPr/>
        </p:nvSpPr>
        <p:spPr>
          <a:xfrm>
            <a:off x="7666889" y="1295245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19DF45D-10C0-2643-1AA0-8C69A98BBDA7}"/>
              </a:ext>
            </a:extLst>
          </p:cNvPr>
          <p:cNvSpPr/>
          <p:nvPr/>
        </p:nvSpPr>
        <p:spPr>
          <a:xfrm>
            <a:off x="6246335" y="1299717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244247A4-AB3C-1D60-F9C2-1625B9E79C21}"/>
              </a:ext>
            </a:extLst>
          </p:cNvPr>
          <p:cNvSpPr/>
          <p:nvPr/>
        </p:nvSpPr>
        <p:spPr>
          <a:xfrm>
            <a:off x="3844692" y="1304189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9DD4078-AA74-FBAE-B7BC-6FC701E2E64E}"/>
              </a:ext>
            </a:extLst>
          </p:cNvPr>
          <p:cNvSpPr/>
          <p:nvPr/>
        </p:nvSpPr>
        <p:spPr>
          <a:xfrm>
            <a:off x="2440477" y="1300003"/>
            <a:ext cx="1397631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990A362-40FE-3E5C-EC63-C7C1B254C87F}"/>
              </a:ext>
            </a:extLst>
          </p:cNvPr>
          <p:cNvSpPr txBox="1"/>
          <p:nvPr/>
        </p:nvSpPr>
        <p:spPr>
          <a:xfrm>
            <a:off x="32724" y="1362368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28DD8D1-7702-F3E6-3545-6F3C8C5BCF5E}"/>
              </a:ext>
            </a:extLst>
          </p:cNvPr>
          <p:cNvSpPr txBox="1"/>
          <p:nvPr/>
        </p:nvSpPr>
        <p:spPr>
          <a:xfrm>
            <a:off x="10104524" y="1379799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D5E09FC-BA00-5615-0A26-F103F0D658C7}"/>
              </a:ext>
            </a:extLst>
          </p:cNvPr>
          <p:cNvSpPr txBox="1"/>
          <p:nvPr/>
        </p:nvSpPr>
        <p:spPr>
          <a:xfrm>
            <a:off x="7751697" y="1357896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E095B95-1745-3FFA-BD77-7E9732F6DAA5}"/>
              </a:ext>
            </a:extLst>
          </p:cNvPr>
          <p:cNvSpPr txBox="1"/>
          <p:nvPr/>
        </p:nvSpPr>
        <p:spPr>
          <a:xfrm>
            <a:off x="6363473" y="1382033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閉筋</a:t>
            </a:r>
            <a:r>
              <a:rPr lang="en-US" altLang="ja-JP" dirty="0"/>
              <a:t>0MPa</a:t>
            </a:r>
            <a:endParaRPr kumimoji="1" lang="ja-JP" altLang="en-US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6E10B34-8D20-D5DE-C6A6-30E6D44029B7}"/>
              </a:ext>
            </a:extLst>
          </p:cNvPr>
          <p:cNvSpPr txBox="1"/>
          <p:nvPr/>
        </p:nvSpPr>
        <p:spPr>
          <a:xfrm>
            <a:off x="3833699" y="1392606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開筋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9C25A87-F3AC-57EE-5104-F462893E1280}"/>
              </a:ext>
            </a:extLst>
          </p:cNvPr>
          <p:cNvSpPr txBox="1"/>
          <p:nvPr/>
        </p:nvSpPr>
        <p:spPr>
          <a:xfrm>
            <a:off x="2430729" y="1388422"/>
            <a:ext cx="16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閉筋</a:t>
            </a:r>
            <a:r>
              <a:rPr lang="en-US" altLang="ja-JP" dirty="0"/>
              <a:t>0.6MPa</a:t>
            </a:r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5C9B0BE-782B-64F1-CD11-983804677BCA}"/>
              </a:ext>
            </a:extLst>
          </p:cNvPr>
          <p:cNvSpPr/>
          <p:nvPr/>
        </p:nvSpPr>
        <p:spPr>
          <a:xfrm>
            <a:off x="11013722" y="3679703"/>
            <a:ext cx="543469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6D6A83E-1A0C-12B6-4DC4-7CF87112F6A1}"/>
              </a:ext>
            </a:extLst>
          </p:cNvPr>
          <p:cNvSpPr/>
          <p:nvPr/>
        </p:nvSpPr>
        <p:spPr>
          <a:xfrm>
            <a:off x="7169051" y="3674484"/>
            <a:ext cx="543469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24B1B20-CD81-690D-F6C2-A3C30876F650}"/>
              </a:ext>
            </a:extLst>
          </p:cNvPr>
          <p:cNvSpPr/>
          <p:nvPr/>
        </p:nvSpPr>
        <p:spPr>
          <a:xfrm>
            <a:off x="3333943" y="3674484"/>
            <a:ext cx="543469" cy="494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0763650-7996-5E8C-D134-24AA5877F4DA}"/>
              </a:ext>
            </a:extLst>
          </p:cNvPr>
          <p:cNvSpPr txBox="1"/>
          <p:nvPr/>
        </p:nvSpPr>
        <p:spPr>
          <a:xfrm>
            <a:off x="11028160" y="3703103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③</a:t>
            </a:r>
            <a:endParaRPr kumimoji="1" lang="ja-JP" altLang="en-US" sz="24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63E49CF-4E16-35A2-7FED-1C8FEB276E9C}"/>
              </a:ext>
            </a:extLst>
          </p:cNvPr>
          <p:cNvSpPr txBox="1"/>
          <p:nvPr/>
        </p:nvSpPr>
        <p:spPr>
          <a:xfrm>
            <a:off x="7190007" y="3704676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②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A4700266-781F-E4C3-6824-5DA97C7A68D5}"/>
              </a:ext>
            </a:extLst>
          </p:cNvPr>
          <p:cNvSpPr txBox="1"/>
          <p:nvPr/>
        </p:nvSpPr>
        <p:spPr>
          <a:xfrm>
            <a:off x="3365531" y="3704676"/>
            <a:ext cx="48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78726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CFACD649-60FE-FB59-5403-6D63D10B9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014691"/>
              </p:ext>
            </p:extLst>
          </p:nvPr>
        </p:nvGraphicFramePr>
        <p:xfrm>
          <a:off x="3312391" y="2387960"/>
          <a:ext cx="4292600" cy="714375"/>
        </p:xfrm>
        <a:graphic>
          <a:graphicData uri="http://schemas.openxmlformats.org/drawingml/2006/table">
            <a:tbl>
              <a:tblPr/>
              <a:tblGrid>
                <a:gridCol w="1435100">
                  <a:extLst>
                    <a:ext uri="{9D8B030D-6E8A-4147-A177-3AD203B41FA5}">
                      <a16:colId xmlns:a16="http://schemas.microsoft.com/office/drawing/2014/main" val="16035637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02026164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27936232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653266929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長節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-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腕節間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腕節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-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前節間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前節</a:t>
                      </a:r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-</a:t>
                      </a: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指節間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33311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実際の蟹の可動域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52~130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0~45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0~89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92814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実機の可動域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45.3~133.1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3.25~36.0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9.82~39.8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34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48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93</Words>
  <Application>Microsoft Office PowerPoint</Application>
  <PresentationFormat>ワイド画面</PresentationFormat>
  <Paragraphs>52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d2030_濵口 紘生_松江</dc:creator>
  <cp:lastModifiedBy>d2030_濵口 紘生_松江</cp:lastModifiedBy>
  <cp:revision>7</cp:revision>
  <dcterms:created xsi:type="dcterms:W3CDTF">2025-01-18T02:42:59Z</dcterms:created>
  <dcterms:modified xsi:type="dcterms:W3CDTF">2025-01-20T05:05:50Z</dcterms:modified>
</cp:coreProperties>
</file>